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81" r:id="rId7"/>
    <p:sldId id="282" r:id="rId8"/>
    <p:sldId id="258" r:id="rId9"/>
    <p:sldId id="283" r:id="rId10"/>
    <p:sldId id="284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724" autoAdjust="0"/>
  </p:normalViewPr>
  <p:slideViewPr>
    <p:cSldViewPr snapToGrid="0">
      <p:cViewPr varScale="1">
        <p:scale>
          <a:sx n="65" d="100"/>
          <a:sy n="65" d="100"/>
        </p:scale>
        <p:origin x="144" y="222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1B6C1-49AA-4372-A455-3D3A96B1AF1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C096335-D273-4682-99B5-2D98F4DA876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Brother Brown 1931</a:t>
          </a:r>
        </a:p>
      </dgm:t>
    </dgm:pt>
    <dgm:pt modelId="{C2D78A42-6355-409A-B3DB-6393501CA2C9}" type="parTrans" cxnId="{6555A28D-84AA-4585-BF08-8B619EF9C717}">
      <dgm:prSet/>
      <dgm:spPr/>
      <dgm:t>
        <a:bodyPr/>
        <a:lstStyle/>
        <a:p>
          <a:endParaRPr lang="en-US"/>
        </a:p>
      </dgm:t>
    </dgm:pt>
    <dgm:pt modelId="{F7EC6DA5-4CD3-47AF-AA59-D470AC45DCA3}" type="sibTrans" cxnId="{6555A28D-84AA-4585-BF08-8B619EF9C717}">
      <dgm:prSet/>
      <dgm:spPr/>
      <dgm:t>
        <a:bodyPr/>
        <a:lstStyle/>
        <a:p>
          <a:endParaRPr lang="en-US"/>
        </a:p>
      </dgm:t>
    </dgm:pt>
    <dgm:pt modelId="{BB7348D8-E1C4-489E-AF7D-1B80A834C8E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Ubi Girl Tui Region 1972</a:t>
          </a:r>
        </a:p>
      </dgm:t>
    </dgm:pt>
    <dgm:pt modelId="{93E698DD-11A4-4699-8D89-05A5FEA8B4F4}" type="parTrans" cxnId="{C5C30D4E-CB2D-4EAA-A4E7-7176AFA8CD13}">
      <dgm:prSet/>
      <dgm:spPr/>
      <dgm:t>
        <a:bodyPr/>
        <a:lstStyle/>
        <a:p>
          <a:endParaRPr lang="en-US"/>
        </a:p>
      </dgm:t>
    </dgm:pt>
    <dgm:pt modelId="{DF88EE16-AEA6-427E-94D9-AD5EF411FADB}" type="sibTrans" cxnId="{C5C30D4E-CB2D-4EAA-A4E7-7176AFA8CD13}">
      <dgm:prSet/>
      <dgm:spPr/>
      <dgm:t>
        <a:bodyPr/>
        <a:lstStyle/>
        <a:p>
          <a:endParaRPr lang="en-US"/>
        </a:p>
      </dgm:t>
    </dgm:pt>
    <dgm:pt modelId="{14D5D559-9BAF-476F-AC61-6E91F5D0768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The Ascent of Ethiopia 1932</a:t>
          </a:r>
        </a:p>
      </dgm:t>
    </dgm:pt>
    <dgm:pt modelId="{7D1952A4-6294-413A-B258-0EA6C83EAFA8}" type="parTrans" cxnId="{F7B3EAEC-45D8-475A-AAFF-B4C7CF87A263}">
      <dgm:prSet/>
      <dgm:spPr/>
      <dgm:t>
        <a:bodyPr/>
        <a:lstStyle/>
        <a:p>
          <a:endParaRPr lang="en-US"/>
        </a:p>
      </dgm:t>
    </dgm:pt>
    <dgm:pt modelId="{014C5B15-0282-4977-A072-9BC7E7286B71}" type="sibTrans" cxnId="{F7B3EAEC-45D8-475A-AAFF-B4C7CF87A263}">
      <dgm:prSet/>
      <dgm:spPr/>
      <dgm:t>
        <a:bodyPr/>
        <a:lstStyle/>
        <a:p>
          <a:endParaRPr lang="en-US"/>
        </a:p>
      </dgm:t>
    </dgm:pt>
    <dgm:pt modelId="{20453AA5-0DD8-4CBF-A0E5-F80C10D0A8F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Les Fetiches 1938 </a:t>
          </a:r>
        </a:p>
      </dgm:t>
    </dgm:pt>
    <dgm:pt modelId="{B65D29ED-9AAC-43B4-AE42-AFB7A62A3110}" type="parTrans" cxnId="{1857FB3A-1403-4A4E-A592-B0B9856B7D34}">
      <dgm:prSet/>
      <dgm:spPr/>
      <dgm:t>
        <a:bodyPr/>
        <a:lstStyle/>
        <a:p>
          <a:endParaRPr lang="en-US"/>
        </a:p>
      </dgm:t>
    </dgm:pt>
    <dgm:pt modelId="{1EA57C78-9A1B-4525-90FA-F88C05092E4A}" type="sibTrans" cxnId="{1857FB3A-1403-4A4E-A592-B0B9856B7D34}">
      <dgm:prSet/>
      <dgm:spPr/>
      <dgm:t>
        <a:bodyPr/>
        <a:lstStyle/>
        <a:p>
          <a:endParaRPr lang="en-US"/>
        </a:p>
      </dgm:t>
    </dgm:pt>
    <dgm:pt modelId="{220C6710-BCFE-45C7-B4B0-7E7DA27BA53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Self Portrait 1940</a:t>
          </a:r>
        </a:p>
      </dgm:t>
    </dgm:pt>
    <dgm:pt modelId="{3F34FD58-2DF5-4683-8E85-2BE991D6ACE1}" type="parTrans" cxnId="{B7A3FEDD-B8D9-488A-83A6-045E8532997D}">
      <dgm:prSet/>
      <dgm:spPr/>
      <dgm:t>
        <a:bodyPr/>
        <a:lstStyle/>
        <a:p>
          <a:endParaRPr lang="en-US"/>
        </a:p>
      </dgm:t>
    </dgm:pt>
    <dgm:pt modelId="{3E185036-66E6-4D8C-B238-7792838D37AB}" type="sibTrans" cxnId="{B7A3FEDD-B8D9-488A-83A6-045E8532997D}">
      <dgm:prSet/>
      <dgm:spPr/>
      <dgm:t>
        <a:bodyPr/>
        <a:lstStyle/>
        <a:p>
          <a:endParaRPr lang="en-US"/>
        </a:p>
      </dgm:t>
    </dgm:pt>
    <dgm:pt modelId="{682D98E8-8704-4A78-AE16-053BC5241FA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Moon Masque 1971</a:t>
          </a:r>
        </a:p>
      </dgm:t>
    </dgm:pt>
    <dgm:pt modelId="{8B99D4D8-B3B1-4140-9CD5-22CA8221A447}" type="parTrans" cxnId="{9672D4B6-1AB4-4DE3-8D8E-88A3A48EE4AB}">
      <dgm:prSet/>
      <dgm:spPr/>
      <dgm:t>
        <a:bodyPr/>
        <a:lstStyle/>
        <a:p>
          <a:endParaRPr lang="en-US"/>
        </a:p>
      </dgm:t>
    </dgm:pt>
    <dgm:pt modelId="{690EF76E-A843-41E7-AB38-2523FC4E4499}" type="sibTrans" cxnId="{9672D4B6-1AB4-4DE3-8D8E-88A3A48EE4AB}">
      <dgm:prSet/>
      <dgm:spPr/>
      <dgm:t>
        <a:bodyPr/>
        <a:lstStyle/>
        <a:p>
          <a:endParaRPr lang="en-US"/>
        </a:p>
      </dgm:t>
    </dgm:pt>
    <dgm:pt modelId="{0E5C7DD5-907D-4D38-B7B8-EBF87938D81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Africa (Biennale) 1935</a:t>
          </a:r>
        </a:p>
      </dgm:t>
    </dgm:pt>
    <dgm:pt modelId="{32A94A5A-A3C4-49BF-97A7-918B0B117497}" type="parTrans" cxnId="{E0663655-6275-4C91-8E32-D746914B874E}">
      <dgm:prSet/>
      <dgm:spPr/>
      <dgm:t>
        <a:bodyPr/>
        <a:lstStyle/>
        <a:p>
          <a:endParaRPr lang="en-US"/>
        </a:p>
      </dgm:t>
    </dgm:pt>
    <dgm:pt modelId="{DDE0A4E0-F8BA-4342-9954-2703B6AE6D61}" type="sibTrans" cxnId="{E0663655-6275-4C91-8E32-D746914B874E}">
      <dgm:prSet/>
      <dgm:spPr/>
      <dgm:t>
        <a:bodyPr/>
        <a:lstStyle/>
        <a:p>
          <a:endParaRPr lang="en-US"/>
        </a:p>
      </dgm:t>
    </dgm:pt>
    <dgm:pt modelId="{BB8B39CB-8EFB-4C6B-BF96-D38D8C885DD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Initiation of Liberia 1983</a:t>
          </a:r>
        </a:p>
      </dgm:t>
    </dgm:pt>
    <dgm:pt modelId="{635DF4C8-5912-4225-9021-49529C96DA7F}" type="parTrans" cxnId="{67A675F4-58DC-4D98-81FF-322FF023F069}">
      <dgm:prSet/>
      <dgm:spPr/>
      <dgm:t>
        <a:bodyPr/>
        <a:lstStyle/>
        <a:p>
          <a:endParaRPr lang="en-US"/>
        </a:p>
      </dgm:t>
    </dgm:pt>
    <dgm:pt modelId="{E988DB72-E290-442F-9AEA-E3989FEAE9DE}" type="sibTrans" cxnId="{67A675F4-58DC-4D98-81FF-322FF023F069}">
      <dgm:prSet/>
      <dgm:spPr/>
      <dgm:t>
        <a:bodyPr/>
        <a:lstStyle/>
        <a:p>
          <a:endParaRPr lang="en-US"/>
        </a:p>
      </dgm:t>
    </dgm:pt>
    <dgm:pt modelId="{A9315F5B-0A82-4950-9A76-273FFFFB4581}" type="pres">
      <dgm:prSet presAssocID="{2DB1B6C1-49AA-4372-A455-3D3A96B1AF12}" presName="Name0" presStyleCnt="0">
        <dgm:presLayoutVars>
          <dgm:dir/>
          <dgm:resizeHandles val="exact"/>
        </dgm:presLayoutVars>
      </dgm:prSet>
      <dgm:spPr/>
    </dgm:pt>
    <dgm:pt modelId="{1068D80C-C80A-45F4-A92E-E2C193F6ADCF}" type="pres">
      <dgm:prSet presAssocID="{2DB1B6C1-49AA-4372-A455-3D3A96B1AF12}" presName="arrow" presStyleLbl="bgShp" presStyleIdx="0" presStyleCnt="1" custScaleY="59271" custLinFactNeighborY="-135"/>
      <dgm:spPr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3B88E507-B66D-4EE3-BBAE-0451DC0D1B50}" type="pres">
      <dgm:prSet presAssocID="{2DB1B6C1-49AA-4372-A455-3D3A96B1AF12}" presName="points" presStyleCnt="0"/>
      <dgm:spPr/>
    </dgm:pt>
    <dgm:pt modelId="{895FBA4D-81C7-4EA3-B236-008F9D3D85FA}" type="pres">
      <dgm:prSet presAssocID="{FC096335-D273-4682-99B5-2D98F4DA8769}" presName="compositeA" presStyleCnt="0"/>
      <dgm:spPr/>
    </dgm:pt>
    <dgm:pt modelId="{514E92FA-6BAF-4A9E-9483-FA9A9D85DD3B}" type="pres">
      <dgm:prSet presAssocID="{FC096335-D273-4682-99B5-2D98F4DA8769}" presName="textA" presStyleLbl="revTx" presStyleIdx="0" presStyleCnt="8">
        <dgm:presLayoutVars>
          <dgm:bulletEnabled val="1"/>
        </dgm:presLayoutVars>
      </dgm:prSet>
      <dgm:spPr/>
    </dgm:pt>
    <dgm:pt modelId="{78E5125A-9483-46B3-B3F5-1E21A1F79337}" type="pres">
      <dgm:prSet presAssocID="{FC096335-D273-4682-99B5-2D98F4DA8769}" presName="circleA" presStyleLbl="node1" presStyleIdx="0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5FF56CCB-B7CC-463E-98E5-FB2A81CA11EE}" type="pres">
      <dgm:prSet presAssocID="{FC096335-D273-4682-99B5-2D98F4DA8769}" presName="spaceA" presStyleCnt="0"/>
      <dgm:spPr/>
    </dgm:pt>
    <dgm:pt modelId="{984B4843-8F7C-4A13-B7C8-0ABFF69C46FA}" type="pres">
      <dgm:prSet presAssocID="{F7EC6DA5-4CD3-47AF-AA59-D470AC45DCA3}" presName="space" presStyleCnt="0"/>
      <dgm:spPr/>
    </dgm:pt>
    <dgm:pt modelId="{8D024656-0411-4F6B-B7BF-CB30B41EB21B}" type="pres">
      <dgm:prSet presAssocID="{14D5D559-9BAF-476F-AC61-6E91F5D07685}" presName="compositeB" presStyleCnt="0"/>
      <dgm:spPr/>
    </dgm:pt>
    <dgm:pt modelId="{B57B1D00-1641-4A4C-BC0A-10297A36537C}" type="pres">
      <dgm:prSet presAssocID="{14D5D559-9BAF-476F-AC61-6E91F5D07685}" presName="textB" presStyleLbl="revTx" presStyleIdx="1" presStyleCnt="8" custScaleX="175086">
        <dgm:presLayoutVars>
          <dgm:bulletEnabled val="1"/>
        </dgm:presLayoutVars>
      </dgm:prSet>
      <dgm:spPr/>
    </dgm:pt>
    <dgm:pt modelId="{74CDCE84-D2AA-48E6-AF66-68A3C19C5304}" type="pres">
      <dgm:prSet presAssocID="{14D5D559-9BAF-476F-AC61-6E91F5D07685}" presName="circleB" presStyleLbl="node1" presStyleIdx="1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CB051E06-C627-45F6-B02D-AD9B0E4495AD}" type="pres">
      <dgm:prSet presAssocID="{14D5D559-9BAF-476F-AC61-6E91F5D07685}" presName="spaceB" presStyleCnt="0"/>
      <dgm:spPr/>
    </dgm:pt>
    <dgm:pt modelId="{F6D9DD74-CAF5-4908-867F-5C1F4CFB5725}" type="pres">
      <dgm:prSet presAssocID="{014C5B15-0282-4977-A072-9BC7E7286B71}" presName="space" presStyleCnt="0"/>
      <dgm:spPr/>
    </dgm:pt>
    <dgm:pt modelId="{A8A9C36A-C73A-452C-8297-4C1C5EC4AB94}" type="pres">
      <dgm:prSet presAssocID="{0E5C7DD5-907D-4D38-B7B8-EBF87938D818}" presName="compositeA" presStyleCnt="0"/>
      <dgm:spPr/>
    </dgm:pt>
    <dgm:pt modelId="{4EB0C7CB-92C6-452D-B38E-6A7A97C72D6D}" type="pres">
      <dgm:prSet presAssocID="{0E5C7DD5-907D-4D38-B7B8-EBF87938D818}" presName="textA" presStyleLbl="revTx" presStyleIdx="2" presStyleCnt="8">
        <dgm:presLayoutVars>
          <dgm:bulletEnabled val="1"/>
        </dgm:presLayoutVars>
      </dgm:prSet>
      <dgm:spPr/>
    </dgm:pt>
    <dgm:pt modelId="{01A56741-7C93-4FA8-A416-ED26E373C92E}" type="pres">
      <dgm:prSet presAssocID="{0E5C7DD5-907D-4D38-B7B8-EBF87938D818}" presName="circleA" presStyleLbl="node1" presStyleIdx="2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CA9BFB49-3ABE-47AB-BE3D-31B4FAA37545}" type="pres">
      <dgm:prSet presAssocID="{0E5C7DD5-907D-4D38-B7B8-EBF87938D818}" presName="spaceA" presStyleCnt="0"/>
      <dgm:spPr/>
    </dgm:pt>
    <dgm:pt modelId="{4165951B-CA2C-476A-B1C5-051C55D91FB3}" type="pres">
      <dgm:prSet presAssocID="{DDE0A4E0-F8BA-4342-9954-2703B6AE6D61}" presName="space" presStyleCnt="0"/>
      <dgm:spPr/>
    </dgm:pt>
    <dgm:pt modelId="{1415C82B-8B19-409D-9732-4D9FBA847733}" type="pres">
      <dgm:prSet presAssocID="{20453AA5-0DD8-4CBF-A0E5-F80C10D0A8F3}" presName="compositeB" presStyleCnt="0"/>
      <dgm:spPr/>
    </dgm:pt>
    <dgm:pt modelId="{022F3E06-C522-4815-8457-809E040BCA9D}" type="pres">
      <dgm:prSet presAssocID="{20453AA5-0DD8-4CBF-A0E5-F80C10D0A8F3}" presName="textB" presStyleLbl="revTx" presStyleIdx="3" presStyleCnt="8">
        <dgm:presLayoutVars>
          <dgm:bulletEnabled val="1"/>
        </dgm:presLayoutVars>
      </dgm:prSet>
      <dgm:spPr/>
    </dgm:pt>
    <dgm:pt modelId="{857EE7B0-AB6E-46B6-A8E9-02EAC6DE0E28}" type="pres">
      <dgm:prSet presAssocID="{20453AA5-0DD8-4CBF-A0E5-F80C10D0A8F3}" presName="circleB" presStyleLbl="node1" presStyleIdx="3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FCAA545A-6989-41EF-91D9-41F33EA05ECE}" type="pres">
      <dgm:prSet presAssocID="{20453AA5-0DD8-4CBF-A0E5-F80C10D0A8F3}" presName="spaceB" presStyleCnt="0"/>
      <dgm:spPr/>
    </dgm:pt>
    <dgm:pt modelId="{5677DE70-7929-42F7-A799-8541D4861BB6}" type="pres">
      <dgm:prSet presAssocID="{1EA57C78-9A1B-4525-90FA-F88C05092E4A}" presName="space" presStyleCnt="0"/>
      <dgm:spPr/>
    </dgm:pt>
    <dgm:pt modelId="{5432A997-D05A-4124-B9B4-9DDB8FEC579E}" type="pres">
      <dgm:prSet presAssocID="{220C6710-BCFE-45C7-B4B0-7E7DA27BA532}" presName="compositeA" presStyleCnt="0"/>
      <dgm:spPr/>
    </dgm:pt>
    <dgm:pt modelId="{37C5A46C-80AC-408D-80F2-111ED5F1B1B4}" type="pres">
      <dgm:prSet presAssocID="{220C6710-BCFE-45C7-B4B0-7E7DA27BA532}" presName="textA" presStyleLbl="revTx" presStyleIdx="4" presStyleCnt="8">
        <dgm:presLayoutVars>
          <dgm:bulletEnabled val="1"/>
        </dgm:presLayoutVars>
      </dgm:prSet>
      <dgm:spPr/>
    </dgm:pt>
    <dgm:pt modelId="{FD49BAA3-2B7B-453D-8277-8514B8313123}" type="pres">
      <dgm:prSet presAssocID="{220C6710-BCFE-45C7-B4B0-7E7DA27BA532}" presName="circleA" presStyleLbl="node1" presStyleIdx="4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D51F5CFB-7714-4586-AC3F-77402E0796AF}" type="pres">
      <dgm:prSet presAssocID="{220C6710-BCFE-45C7-B4B0-7E7DA27BA532}" presName="spaceA" presStyleCnt="0"/>
      <dgm:spPr/>
    </dgm:pt>
    <dgm:pt modelId="{50B1E0B8-5765-4BF9-95C7-2D734757B3EE}" type="pres">
      <dgm:prSet presAssocID="{3E185036-66E6-4D8C-B238-7792838D37AB}" presName="space" presStyleCnt="0"/>
      <dgm:spPr/>
    </dgm:pt>
    <dgm:pt modelId="{3C103228-655E-46C1-951C-7FCD9ECD5B36}" type="pres">
      <dgm:prSet presAssocID="{682D98E8-8704-4A78-AE16-053BC5241FA3}" presName="compositeB" presStyleCnt="0"/>
      <dgm:spPr/>
    </dgm:pt>
    <dgm:pt modelId="{3CD30329-C5B3-4837-9370-58B88C65176D}" type="pres">
      <dgm:prSet presAssocID="{682D98E8-8704-4A78-AE16-053BC5241FA3}" presName="textB" presStyleLbl="revTx" presStyleIdx="5" presStyleCnt="8">
        <dgm:presLayoutVars>
          <dgm:bulletEnabled val="1"/>
        </dgm:presLayoutVars>
      </dgm:prSet>
      <dgm:spPr/>
    </dgm:pt>
    <dgm:pt modelId="{7D419AE5-1106-4795-830A-1CDB8EC608E7}" type="pres">
      <dgm:prSet presAssocID="{682D98E8-8704-4A78-AE16-053BC5241FA3}" presName="circleB" presStyleLbl="node1" presStyleIdx="5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7514A617-0AC6-47AB-88EE-63DF566E601E}" type="pres">
      <dgm:prSet presAssocID="{682D98E8-8704-4A78-AE16-053BC5241FA3}" presName="spaceB" presStyleCnt="0"/>
      <dgm:spPr/>
    </dgm:pt>
    <dgm:pt modelId="{0141A5C8-6AE4-40DD-A86F-659252DCE67B}" type="pres">
      <dgm:prSet presAssocID="{690EF76E-A843-41E7-AB38-2523FC4E4499}" presName="space" presStyleCnt="0"/>
      <dgm:spPr/>
    </dgm:pt>
    <dgm:pt modelId="{7DB4F513-68BC-42E9-81D0-589457D5C294}" type="pres">
      <dgm:prSet presAssocID="{BB7348D8-E1C4-489E-AF7D-1B80A834C8E2}" presName="compositeA" presStyleCnt="0"/>
      <dgm:spPr/>
    </dgm:pt>
    <dgm:pt modelId="{5B43D2D4-E585-465F-B2D7-409348AC9510}" type="pres">
      <dgm:prSet presAssocID="{BB7348D8-E1C4-489E-AF7D-1B80A834C8E2}" presName="textA" presStyleLbl="revTx" presStyleIdx="6" presStyleCnt="8" custScaleX="174384">
        <dgm:presLayoutVars>
          <dgm:bulletEnabled val="1"/>
        </dgm:presLayoutVars>
      </dgm:prSet>
      <dgm:spPr/>
    </dgm:pt>
    <dgm:pt modelId="{FA1F90EF-C1E7-4D8E-A688-78D758399CCD}" type="pres">
      <dgm:prSet presAssocID="{BB7348D8-E1C4-489E-AF7D-1B80A834C8E2}" presName="circleA" presStyleLbl="node1" presStyleIdx="6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30E3E33D-8253-43C0-AB81-0A5DF0B0CCF6}" type="pres">
      <dgm:prSet presAssocID="{BB7348D8-E1C4-489E-AF7D-1B80A834C8E2}" presName="spaceA" presStyleCnt="0"/>
      <dgm:spPr/>
    </dgm:pt>
    <dgm:pt modelId="{176FB300-7613-40A6-AEAB-6533E1BFEF40}" type="pres">
      <dgm:prSet presAssocID="{DF88EE16-AEA6-427E-94D9-AD5EF411FADB}" presName="space" presStyleCnt="0"/>
      <dgm:spPr/>
    </dgm:pt>
    <dgm:pt modelId="{4E8802A1-42AD-49EA-B4AB-562C5744E3E5}" type="pres">
      <dgm:prSet presAssocID="{BB8B39CB-8EFB-4C6B-BF96-D38D8C885DDA}" presName="compositeB" presStyleCnt="0"/>
      <dgm:spPr/>
    </dgm:pt>
    <dgm:pt modelId="{664CF7D6-91B4-405A-BFF9-37835FA3D040}" type="pres">
      <dgm:prSet presAssocID="{BB8B39CB-8EFB-4C6B-BF96-D38D8C885DDA}" presName="textB" presStyleLbl="revTx" presStyleIdx="7" presStyleCnt="8" custScaleX="164890" custLinFactNeighborX="-2869" custLinFactNeighborY="-436">
        <dgm:presLayoutVars>
          <dgm:bulletEnabled val="1"/>
        </dgm:presLayoutVars>
      </dgm:prSet>
      <dgm:spPr/>
    </dgm:pt>
    <dgm:pt modelId="{B5B6E471-1CE3-4BCB-BAEA-37A306F08893}" type="pres">
      <dgm:prSet presAssocID="{BB8B39CB-8EFB-4C6B-BF96-D38D8C885DDA}" presName="circleB" presStyleLbl="node1" presStyleIdx="7" presStyleCnt="8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2E1A7BC5-0C83-406C-9233-E7BDE64E23F9}" type="pres">
      <dgm:prSet presAssocID="{BB8B39CB-8EFB-4C6B-BF96-D38D8C885DDA}" presName="spaceB" presStyleCnt="0"/>
      <dgm:spPr/>
    </dgm:pt>
  </dgm:ptLst>
  <dgm:cxnLst>
    <dgm:cxn modelId="{E121CC04-2CE5-40B8-B1D8-296591613A25}" type="presOf" srcId="{2DB1B6C1-49AA-4372-A455-3D3A96B1AF12}" destId="{A9315F5B-0A82-4950-9A76-273FFFFB4581}" srcOrd="0" destOrd="0" presId="urn:microsoft.com/office/officeart/2005/8/layout/hProcess11"/>
    <dgm:cxn modelId="{B3211B17-987B-4525-8441-CEA5B25A45AB}" type="presOf" srcId="{682D98E8-8704-4A78-AE16-053BC5241FA3}" destId="{3CD30329-C5B3-4837-9370-58B88C65176D}" srcOrd="0" destOrd="0" presId="urn:microsoft.com/office/officeart/2005/8/layout/hProcess11"/>
    <dgm:cxn modelId="{1857FB3A-1403-4A4E-A592-B0B9856B7D34}" srcId="{2DB1B6C1-49AA-4372-A455-3D3A96B1AF12}" destId="{20453AA5-0DD8-4CBF-A0E5-F80C10D0A8F3}" srcOrd="3" destOrd="0" parTransId="{B65D29ED-9AAC-43B4-AE42-AFB7A62A3110}" sibTransId="{1EA57C78-9A1B-4525-90FA-F88C05092E4A}"/>
    <dgm:cxn modelId="{63439E64-7DE2-4B07-AA0A-14CFF3C9E5A7}" type="presOf" srcId="{14D5D559-9BAF-476F-AC61-6E91F5D07685}" destId="{B57B1D00-1641-4A4C-BC0A-10297A36537C}" srcOrd="0" destOrd="0" presId="urn:microsoft.com/office/officeart/2005/8/layout/hProcess11"/>
    <dgm:cxn modelId="{C5C30D4E-CB2D-4EAA-A4E7-7176AFA8CD13}" srcId="{2DB1B6C1-49AA-4372-A455-3D3A96B1AF12}" destId="{BB7348D8-E1C4-489E-AF7D-1B80A834C8E2}" srcOrd="6" destOrd="0" parTransId="{93E698DD-11A4-4699-8D89-05A5FEA8B4F4}" sibTransId="{DF88EE16-AEA6-427E-94D9-AD5EF411FADB}"/>
    <dgm:cxn modelId="{E0663655-6275-4C91-8E32-D746914B874E}" srcId="{2DB1B6C1-49AA-4372-A455-3D3A96B1AF12}" destId="{0E5C7DD5-907D-4D38-B7B8-EBF87938D818}" srcOrd="2" destOrd="0" parTransId="{32A94A5A-A3C4-49BF-97A7-918B0B117497}" sibTransId="{DDE0A4E0-F8BA-4342-9954-2703B6AE6D61}"/>
    <dgm:cxn modelId="{C99E3D75-5990-4484-9D03-20CAE99D112F}" type="presOf" srcId="{20453AA5-0DD8-4CBF-A0E5-F80C10D0A8F3}" destId="{022F3E06-C522-4815-8457-809E040BCA9D}" srcOrd="0" destOrd="0" presId="urn:microsoft.com/office/officeart/2005/8/layout/hProcess11"/>
    <dgm:cxn modelId="{45F87F56-B28B-4590-BCD8-7AC630527DCF}" type="presOf" srcId="{BB8B39CB-8EFB-4C6B-BF96-D38D8C885DDA}" destId="{664CF7D6-91B4-405A-BFF9-37835FA3D040}" srcOrd="0" destOrd="0" presId="urn:microsoft.com/office/officeart/2005/8/layout/hProcess11"/>
    <dgm:cxn modelId="{6555A28D-84AA-4585-BF08-8B619EF9C717}" srcId="{2DB1B6C1-49AA-4372-A455-3D3A96B1AF12}" destId="{FC096335-D273-4682-99B5-2D98F4DA8769}" srcOrd="0" destOrd="0" parTransId="{C2D78A42-6355-409A-B3DB-6393501CA2C9}" sibTransId="{F7EC6DA5-4CD3-47AF-AA59-D470AC45DCA3}"/>
    <dgm:cxn modelId="{EEAD3195-474F-4C62-971F-428761399202}" type="presOf" srcId="{BB7348D8-E1C4-489E-AF7D-1B80A834C8E2}" destId="{5B43D2D4-E585-465F-B2D7-409348AC9510}" srcOrd="0" destOrd="0" presId="urn:microsoft.com/office/officeart/2005/8/layout/hProcess11"/>
    <dgm:cxn modelId="{60D6C39C-1014-46C0-ACFA-3D4540DBCD8C}" type="presOf" srcId="{FC096335-D273-4682-99B5-2D98F4DA8769}" destId="{514E92FA-6BAF-4A9E-9483-FA9A9D85DD3B}" srcOrd="0" destOrd="0" presId="urn:microsoft.com/office/officeart/2005/8/layout/hProcess11"/>
    <dgm:cxn modelId="{B761869F-4AA6-41E2-B01D-2614C7B6726E}" type="presOf" srcId="{0E5C7DD5-907D-4D38-B7B8-EBF87938D818}" destId="{4EB0C7CB-92C6-452D-B38E-6A7A97C72D6D}" srcOrd="0" destOrd="0" presId="urn:microsoft.com/office/officeart/2005/8/layout/hProcess11"/>
    <dgm:cxn modelId="{9672D4B6-1AB4-4DE3-8D8E-88A3A48EE4AB}" srcId="{2DB1B6C1-49AA-4372-A455-3D3A96B1AF12}" destId="{682D98E8-8704-4A78-AE16-053BC5241FA3}" srcOrd="5" destOrd="0" parTransId="{8B99D4D8-B3B1-4140-9CD5-22CA8221A447}" sibTransId="{690EF76E-A843-41E7-AB38-2523FC4E4499}"/>
    <dgm:cxn modelId="{493DCCB7-B5A6-4B31-9357-6D57536D09AE}" type="presOf" srcId="{220C6710-BCFE-45C7-B4B0-7E7DA27BA532}" destId="{37C5A46C-80AC-408D-80F2-111ED5F1B1B4}" srcOrd="0" destOrd="0" presId="urn:microsoft.com/office/officeart/2005/8/layout/hProcess11"/>
    <dgm:cxn modelId="{B7A3FEDD-B8D9-488A-83A6-045E8532997D}" srcId="{2DB1B6C1-49AA-4372-A455-3D3A96B1AF12}" destId="{220C6710-BCFE-45C7-B4B0-7E7DA27BA532}" srcOrd="4" destOrd="0" parTransId="{3F34FD58-2DF5-4683-8E85-2BE991D6ACE1}" sibTransId="{3E185036-66E6-4D8C-B238-7792838D37AB}"/>
    <dgm:cxn modelId="{F7B3EAEC-45D8-475A-AAFF-B4C7CF87A263}" srcId="{2DB1B6C1-49AA-4372-A455-3D3A96B1AF12}" destId="{14D5D559-9BAF-476F-AC61-6E91F5D07685}" srcOrd="1" destOrd="0" parTransId="{7D1952A4-6294-413A-B258-0EA6C83EAFA8}" sibTransId="{014C5B15-0282-4977-A072-9BC7E7286B71}"/>
    <dgm:cxn modelId="{67A675F4-58DC-4D98-81FF-322FF023F069}" srcId="{2DB1B6C1-49AA-4372-A455-3D3A96B1AF12}" destId="{BB8B39CB-8EFB-4C6B-BF96-D38D8C885DDA}" srcOrd="7" destOrd="0" parTransId="{635DF4C8-5912-4225-9021-49529C96DA7F}" sibTransId="{E988DB72-E290-442F-9AEA-E3989FEAE9DE}"/>
    <dgm:cxn modelId="{0182C35F-A012-4773-B619-BB108F7777AA}" type="presParOf" srcId="{A9315F5B-0A82-4950-9A76-273FFFFB4581}" destId="{1068D80C-C80A-45F4-A92E-E2C193F6ADCF}" srcOrd="0" destOrd="0" presId="urn:microsoft.com/office/officeart/2005/8/layout/hProcess11"/>
    <dgm:cxn modelId="{D6F0D541-3119-4A0F-9DC4-F6971540EDAF}" type="presParOf" srcId="{A9315F5B-0A82-4950-9A76-273FFFFB4581}" destId="{3B88E507-B66D-4EE3-BBAE-0451DC0D1B50}" srcOrd="1" destOrd="0" presId="urn:microsoft.com/office/officeart/2005/8/layout/hProcess11"/>
    <dgm:cxn modelId="{9C7E2974-DCBE-4407-BD71-E68319226D54}" type="presParOf" srcId="{3B88E507-B66D-4EE3-BBAE-0451DC0D1B50}" destId="{895FBA4D-81C7-4EA3-B236-008F9D3D85FA}" srcOrd="0" destOrd="0" presId="urn:microsoft.com/office/officeart/2005/8/layout/hProcess11"/>
    <dgm:cxn modelId="{FCE28583-2473-47E5-84C7-AC8099135807}" type="presParOf" srcId="{895FBA4D-81C7-4EA3-B236-008F9D3D85FA}" destId="{514E92FA-6BAF-4A9E-9483-FA9A9D85DD3B}" srcOrd="0" destOrd="0" presId="urn:microsoft.com/office/officeart/2005/8/layout/hProcess11"/>
    <dgm:cxn modelId="{888610B7-A1EB-496C-B382-011E66F35CF8}" type="presParOf" srcId="{895FBA4D-81C7-4EA3-B236-008F9D3D85FA}" destId="{78E5125A-9483-46B3-B3F5-1E21A1F79337}" srcOrd="1" destOrd="0" presId="urn:microsoft.com/office/officeart/2005/8/layout/hProcess11"/>
    <dgm:cxn modelId="{CEED5C92-D369-46EC-968E-E37F994F506F}" type="presParOf" srcId="{895FBA4D-81C7-4EA3-B236-008F9D3D85FA}" destId="{5FF56CCB-B7CC-463E-98E5-FB2A81CA11EE}" srcOrd="2" destOrd="0" presId="urn:microsoft.com/office/officeart/2005/8/layout/hProcess11"/>
    <dgm:cxn modelId="{1C9FD983-3626-4937-ABBD-65FF77740E06}" type="presParOf" srcId="{3B88E507-B66D-4EE3-BBAE-0451DC0D1B50}" destId="{984B4843-8F7C-4A13-B7C8-0ABFF69C46FA}" srcOrd="1" destOrd="0" presId="urn:microsoft.com/office/officeart/2005/8/layout/hProcess11"/>
    <dgm:cxn modelId="{B321D5B3-9A8B-4349-883A-79AB37689D6A}" type="presParOf" srcId="{3B88E507-B66D-4EE3-BBAE-0451DC0D1B50}" destId="{8D024656-0411-4F6B-B7BF-CB30B41EB21B}" srcOrd="2" destOrd="0" presId="urn:microsoft.com/office/officeart/2005/8/layout/hProcess11"/>
    <dgm:cxn modelId="{1E2C781F-E79D-4F6D-A668-FCA0D379D2A2}" type="presParOf" srcId="{8D024656-0411-4F6B-B7BF-CB30B41EB21B}" destId="{B57B1D00-1641-4A4C-BC0A-10297A36537C}" srcOrd="0" destOrd="0" presId="urn:microsoft.com/office/officeart/2005/8/layout/hProcess11"/>
    <dgm:cxn modelId="{24DB37DB-C51C-4DAA-A2B4-83B135B4196A}" type="presParOf" srcId="{8D024656-0411-4F6B-B7BF-CB30B41EB21B}" destId="{74CDCE84-D2AA-48E6-AF66-68A3C19C5304}" srcOrd="1" destOrd="0" presId="urn:microsoft.com/office/officeart/2005/8/layout/hProcess11"/>
    <dgm:cxn modelId="{7F52C46D-2A1D-46CF-90AC-DA44229C243B}" type="presParOf" srcId="{8D024656-0411-4F6B-B7BF-CB30B41EB21B}" destId="{CB051E06-C627-45F6-B02D-AD9B0E4495AD}" srcOrd="2" destOrd="0" presId="urn:microsoft.com/office/officeart/2005/8/layout/hProcess11"/>
    <dgm:cxn modelId="{A039A1B9-D621-4DE6-8BE4-F482F0557A2D}" type="presParOf" srcId="{3B88E507-B66D-4EE3-BBAE-0451DC0D1B50}" destId="{F6D9DD74-CAF5-4908-867F-5C1F4CFB5725}" srcOrd="3" destOrd="0" presId="urn:microsoft.com/office/officeart/2005/8/layout/hProcess11"/>
    <dgm:cxn modelId="{1A7608E0-F37A-46D5-89FE-DE568624FD45}" type="presParOf" srcId="{3B88E507-B66D-4EE3-BBAE-0451DC0D1B50}" destId="{A8A9C36A-C73A-452C-8297-4C1C5EC4AB94}" srcOrd="4" destOrd="0" presId="urn:microsoft.com/office/officeart/2005/8/layout/hProcess11"/>
    <dgm:cxn modelId="{1309F2F6-EC5E-4343-972C-61CAE8E6231E}" type="presParOf" srcId="{A8A9C36A-C73A-452C-8297-4C1C5EC4AB94}" destId="{4EB0C7CB-92C6-452D-B38E-6A7A97C72D6D}" srcOrd="0" destOrd="0" presId="urn:microsoft.com/office/officeart/2005/8/layout/hProcess11"/>
    <dgm:cxn modelId="{ADE97555-1568-40D3-A4B5-748AFD502737}" type="presParOf" srcId="{A8A9C36A-C73A-452C-8297-4C1C5EC4AB94}" destId="{01A56741-7C93-4FA8-A416-ED26E373C92E}" srcOrd="1" destOrd="0" presId="urn:microsoft.com/office/officeart/2005/8/layout/hProcess11"/>
    <dgm:cxn modelId="{8E0DE702-8354-43D1-BD55-89C7C25622E1}" type="presParOf" srcId="{A8A9C36A-C73A-452C-8297-4C1C5EC4AB94}" destId="{CA9BFB49-3ABE-47AB-BE3D-31B4FAA37545}" srcOrd="2" destOrd="0" presId="urn:microsoft.com/office/officeart/2005/8/layout/hProcess11"/>
    <dgm:cxn modelId="{069095AF-6EEC-442E-A752-38E2CF0A5B0D}" type="presParOf" srcId="{3B88E507-B66D-4EE3-BBAE-0451DC0D1B50}" destId="{4165951B-CA2C-476A-B1C5-051C55D91FB3}" srcOrd="5" destOrd="0" presId="urn:microsoft.com/office/officeart/2005/8/layout/hProcess11"/>
    <dgm:cxn modelId="{E48645C8-36A0-4C0F-97B0-D9DA4BC0D808}" type="presParOf" srcId="{3B88E507-B66D-4EE3-BBAE-0451DC0D1B50}" destId="{1415C82B-8B19-409D-9732-4D9FBA847733}" srcOrd="6" destOrd="0" presId="urn:microsoft.com/office/officeart/2005/8/layout/hProcess11"/>
    <dgm:cxn modelId="{3803AF3B-70AA-4CC7-AF0D-3A63D409C22A}" type="presParOf" srcId="{1415C82B-8B19-409D-9732-4D9FBA847733}" destId="{022F3E06-C522-4815-8457-809E040BCA9D}" srcOrd="0" destOrd="0" presId="urn:microsoft.com/office/officeart/2005/8/layout/hProcess11"/>
    <dgm:cxn modelId="{74F82115-2D9B-4398-8234-F2750522A192}" type="presParOf" srcId="{1415C82B-8B19-409D-9732-4D9FBA847733}" destId="{857EE7B0-AB6E-46B6-A8E9-02EAC6DE0E28}" srcOrd="1" destOrd="0" presId="urn:microsoft.com/office/officeart/2005/8/layout/hProcess11"/>
    <dgm:cxn modelId="{4EABE16B-0E4D-4203-9480-53AE4B2B0725}" type="presParOf" srcId="{1415C82B-8B19-409D-9732-4D9FBA847733}" destId="{FCAA545A-6989-41EF-91D9-41F33EA05ECE}" srcOrd="2" destOrd="0" presId="urn:microsoft.com/office/officeart/2005/8/layout/hProcess11"/>
    <dgm:cxn modelId="{7EABACBB-4E21-4BC0-92A1-2CB5A782EE49}" type="presParOf" srcId="{3B88E507-B66D-4EE3-BBAE-0451DC0D1B50}" destId="{5677DE70-7929-42F7-A799-8541D4861BB6}" srcOrd="7" destOrd="0" presId="urn:microsoft.com/office/officeart/2005/8/layout/hProcess11"/>
    <dgm:cxn modelId="{2EB2B92F-5670-4733-BB5F-6AB22073BC8A}" type="presParOf" srcId="{3B88E507-B66D-4EE3-BBAE-0451DC0D1B50}" destId="{5432A997-D05A-4124-B9B4-9DDB8FEC579E}" srcOrd="8" destOrd="0" presId="urn:microsoft.com/office/officeart/2005/8/layout/hProcess11"/>
    <dgm:cxn modelId="{7BE29FD2-EC9A-400C-B51F-ED288879EAE6}" type="presParOf" srcId="{5432A997-D05A-4124-B9B4-9DDB8FEC579E}" destId="{37C5A46C-80AC-408D-80F2-111ED5F1B1B4}" srcOrd="0" destOrd="0" presId="urn:microsoft.com/office/officeart/2005/8/layout/hProcess11"/>
    <dgm:cxn modelId="{EF531308-DA8F-4D7F-B672-96FEB703D162}" type="presParOf" srcId="{5432A997-D05A-4124-B9B4-9DDB8FEC579E}" destId="{FD49BAA3-2B7B-453D-8277-8514B8313123}" srcOrd="1" destOrd="0" presId="urn:microsoft.com/office/officeart/2005/8/layout/hProcess11"/>
    <dgm:cxn modelId="{5B7FF04B-4D41-48AF-9671-B46D353B2879}" type="presParOf" srcId="{5432A997-D05A-4124-B9B4-9DDB8FEC579E}" destId="{D51F5CFB-7714-4586-AC3F-77402E0796AF}" srcOrd="2" destOrd="0" presId="urn:microsoft.com/office/officeart/2005/8/layout/hProcess11"/>
    <dgm:cxn modelId="{7AF9399E-F9D8-492B-9325-B13E4163E26D}" type="presParOf" srcId="{3B88E507-B66D-4EE3-BBAE-0451DC0D1B50}" destId="{50B1E0B8-5765-4BF9-95C7-2D734757B3EE}" srcOrd="9" destOrd="0" presId="urn:microsoft.com/office/officeart/2005/8/layout/hProcess11"/>
    <dgm:cxn modelId="{9304C664-3229-457D-AAD8-9116F805C307}" type="presParOf" srcId="{3B88E507-B66D-4EE3-BBAE-0451DC0D1B50}" destId="{3C103228-655E-46C1-951C-7FCD9ECD5B36}" srcOrd="10" destOrd="0" presId="urn:microsoft.com/office/officeart/2005/8/layout/hProcess11"/>
    <dgm:cxn modelId="{68FA7DB1-6B7F-4C67-969E-415AA6604914}" type="presParOf" srcId="{3C103228-655E-46C1-951C-7FCD9ECD5B36}" destId="{3CD30329-C5B3-4837-9370-58B88C65176D}" srcOrd="0" destOrd="0" presId="urn:microsoft.com/office/officeart/2005/8/layout/hProcess11"/>
    <dgm:cxn modelId="{63276301-1B0B-4151-B12C-63166D5AAF58}" type="presParOf" srcId="{3C103228-655E-46C1-951C-7FCD9ECD5B36}" destId="{7D419AE5-1106-4795-830A-1CDB8EC608E7}" srcOrd="1" destOrd="0" presId="urn:microsoft.com/office/officeart/2005/8/layout/hProcess11"/>
    <dgm:cxn modelId="{7CDB6BB0-92D5-4D93-95F5-DB46725F95FB}" type="presParOf" srcId="{3C103228-655E-46C1-951C-7FCD9ECD5B36}" destId="{7514A617-0AC6-47AB-88EE-63DF566E601E}" srcOrd="2" destOrd="0" presId="urn:microsoft.com/office/officeart/2005/8/layout/hProcess11"/>
    <dgm:cxn modelId="{384C8F60-29EB-4329-ABD4-A24BAA41666E}" type="presParOf" srcId="{3B88E507-B66D-4EE3-BBAE-0451DC0D1B50}" destId="{0141A5C8-6AE4-40DD-A86F-659252DCE67B}" srcOrd="11" destOrd="0" presId="urn:microsoft.com/office/officeart/2005/8/layout/hProcess11"/>
    <dgm:cxn modelId="{CF786938-3F82-4C27-9223-6B95C20961D1}" type="presParOf" srcId="{3B88E507-B66D-4EE3-BBAE-0451DC0D1B50}" destId="{7DB4F513-68BC-42E9-81D0-589457D5C294}" srcOrd="12" destOrd="0" presId="urn:microsoft.com/office/officeart/2005/8/layout/hProcess11"/>
    <dgm:cxn modelId="{161F3034-9668-42C1-AB39-D0A271A7BDC8}" type="presParOf" srcId="{7DB4F513-68BC-42E9-81D0-589457D5C294}" destId="{5B43D2D4-E585-465F-B2D7-409348AC9510}" srcOrd="0" destOrd="0" presId="urn:microsoft.com/office/officeart/2005/8/layout/hProcess11"/>
    <dgm:cxn modelId="{0501C380-0C01-4A1B-B077-41E1B146F9CC}" type="presParOf" srcId="{7DB4F513-68BC-42E9-81D0-589457D5C294}" destId="{FA1F90EF-C1E7-4D8E-A688-78D758399CCD}" srcOrd="1" destOrd="0" presId="urn:microsoft.com/office/officeart/2005/8/layout/hProcess11"/>
    <dgm:cxn modelId="{92561755-F755-43A4-9705-D848B502D603}" type="presParOf" srcId="{7DB4F513-68BC-42E9-81D0-589457D5C294}" destId="{30E3E33D-8253-43C0-AB81-0A5DF0B0CCF6}" srcOrd="2" destOrd="0" presId="urn:microsoft.com/office/officeart/2005/8/layout/hProcess11"/>
    <dgm:cxn modelId="{BCE44577-66CF-47FC-AD41-96CFD5D01797}" type="presParOf" srcId="{3B88E507-B66D-4EE3-BBAE-0451DC0D1B50}" destId="{176FB300-7613-40A6-AEAB-6533E1BFEF40}" srcOrd="13" destOrd="0" presId="urn:microsoft.com/office/officeart/2005/8/layout/hProcess11"/>
    <dgm:cxn modelId="{B4F599CE-20B3-475E-8E73-8BF27BC03931}" type="presParOf" srcId="{3B88E507-B66D-4EE3-BBAE-0451DC0D1B50}" destId="{4E8802A1-42AD-49EA-B4AB-562C5744E3E5}" srcOrd="14" destOrd="0" presId="urn:microsoft.com/office/officeart/2005/8/layout/hProcess11"/>
    <dgm:cxn modelId="{264D5664-1113-4D7D-93EC-F7D274C874EE}" type="presParOf" srcId="{4E8802A1-42AD-49EA-B4AB-562C5744E3E5}" destId="{664CF7D6-91B4-405A-BFF9-37835FA3D040}" srcOrd="0" destOrd="0" presId="urn:microsoft.com/office/officeart/2005/8/layout/hProcess11"/>
    <dgm:cxn modelId="{CECBBCC4-6902-41D7-9D3F-87F486C2E61D}" type="presParOf" srcId="{4E8802A1-42AD-49EA-B4AB-562C5744E3E5}" destId="{B5B6E471-1CE3-4BCB-BAEA-37A306F08893}" srcOrd="1" destOrd="0" presId="urn:microsoft.com/office/officeart/2005/8/layout/hProcess11"/>
    <dgm:cxn modelId="{395C2978-D907-4765-BFA1-7FD5DB850158}" type="presParOf" srcId="{4E8802A1-42AD-49EA-B4AB-562C5744E3E5}" destId="{2E1A7BC5-0C83-406C-9233-E7BDE64E23F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8D80C-C80A-45F4-A92E-E2C193F6ADCF}">
      <dsp:nvSpPr>
        <dsp:cNvPr id="0" name=""/>
        <dsp:cNvSpPr/>
      </dsp:nvSpPr>
      <dsp:spPr>
        <a:xfrm>
          <a:off x="0" y="1561783"/>
          <a:ext cx="12192000" cy="972056"/>
        </a:xfrm>
        <a:prstGeom prst="notchedRightArrow">
          <a:avLst/>
        </a:prstGeom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E92FA-6BAF-4A9E-9483-FA9A9D85DD3B}">
      <dsp:nvSpPr>
        <dsp:cNvPr id="0" name=""/>
        <dsp:cNvSpPr/>
      </dsp:nvSpPr>
      <dsp:spPr>
        <a:xfrm>
          <a:off x="4682" y="0"/>
          <a:ext cx="1044773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Brother Brown 1931</a:t>
          </a:r>
        </a:p>
      </dsp:txBody>
      <dsp:txXfrm>
        <a:off x="4682" y="0"/>
        <a:ext cx="1044773" cy="1640020"/>
      </dsp:txXfrm>
    </dsp:sp>
    <dsp:sp modelId="{78E5125A-9483-46B3-B3F5-1E21A1F79337}">
      <dsp:nvSpPr>
        <dsp:cNvPr id="0" name=""/>
        <dsp:cNvSpPr/>
      </dsp:nvSpPr>
      <dsp:spPr>
        <a:xfrm>
          <a:off x="322066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B57B1D00-1641-4A4C-BC0A-10297A36537C}">
      <dsp:nvSpPr>
        <dsp:cNvPr id="0" name=""/>
        <dsp:cNvSpPr/>
      </dsp:nvSpPr>
      <dsp:spPr>
        <a:xfrm>
          <a:off x="1101694" y="2460031"/>
          <a:ext cx="1829252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The Ascent of Ethiopia 1932</a:t>
          </a:r>
        </a:p>
      </dsp:txBody>
      <dsp:txXfrm>
        <a:off x="1101694" y="2460031"/>
        <a:ext cx="1829252" cy="1640020"/>
      </dsp:txXfrm>
    </dsp:sp>
    <dsp:sp modelId="{74CDCE84-D2AA-48E6-AF66-68A3C19C5304}">
      <dsp:nvSpPr>
        <dsp:cNvPr id="0" name=""/>
        <dsp:cNvSpPr/>
      </dsp:nvSpPr>
      <dsp:spPr>
        <a:xfrm>
          <a:off x="1811318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4EB0C7CB-92C6-452D-B38E-6A7A97C72D6D}">
      <dsp:nvSpPr>
        <dsp:cNvPr id="0" name=""/>
        <dsp:cNvSpPr/>
      </dsp:nvSpPr>
      <dsp:spPr>
        <a:xfrm>
          <a:off x="2983185" y="0"/>
          <a:ext cx="1044773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Africa (Biennale) 1935</a:t>
          </a:r>
        </a:p>
      </dsp:txBody>
      <dsp:txXfrm>
        <a:off x="2983185" y="0"/>
        <a:ext cx="1044773" cy="1640020"/>
      </dsp:txXfrm>
    </dsp:sp>
    <dsp:sp modelId="{01A56741-7C93-4FA8-A416-ED26E373C92E}">
      <dsp:nvSpPr>
        <dsp:cNvPr id="0" name=""/>
        <dsp:cNvSpPr/>
      </dsp:nvSpPr>
      <dsp:spPr>
        <a:xfrm>
          <a:off x="3300569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022F3E06-C522-4815-8457-809E040BCA9D}">
      <dsp:nvSpPr>
        <dsp:cNvPr id="0" name=""/>
        <dsp:cNvSpPr/>
      </dsp:nvSpPr>
      <dsp:spPr>
        <a:xfrm>
          <a:off x="4080197" y="2460031"/>
          <a:ext cx="1044773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Les Fetiches 1938 </a:t>
          </a:r>
        </a:p>
      </dsp:txBody>
      <dsp:txXfrm>
        <a:off x="4080197" y="2460031"/>
        <a:ext cx="1044773" cy="1640020"/>
      </dsp:txXfrm>
    </dsp:sp>
    <dsp:sp modelId="{857EE7B0-AB6E-46B6-A8E9-02EAC6DE0E28}">
      <dsp:nvSpPr>
        <dsp:cNvPr id="0" name=""/>
        <dsp:cNvSpPr/>
      </dsp:nvSpPr>
      <dsp:spPr>
        <a:xfrm>
          <a:off x="4397581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37C5A46C-80AC-408D-80F2-111ED5F1B1B4}">
      <dsp:nvSpPr>
        <dsp:cNvPr id="0" name=""/>
        <dsp:cNvSpPr/>
      </dsp:nvSpPr>
      <dsp:spPr>
        <a:xfrm>
          <a:off x="5177209" y="0"/>
          <a:ext cx="1044773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Self Portrait 1940</a:t>
          </a:r>
        </a:p>
      </dsp:txBody>
      <dsp:txXfrm>
        <a:off x="5177209" y="0"/>
        <a:ext cx="1044773" cy="1640020"/>
      </dsp:txXfrm>
    </dsp:sp>
    <dsp:sp modelId="{FD49BAA3-2B7B-453D-8277-8514B8313123}">
      <dsp:nvSpPr>
        <dsp:cNvPr id="0" name=""/>
        <dsp:cNvSpPr/>
      </dsp:nvSpPr>
      <dsp:spPr>
        <a:xfrm>
          <a:off x="5494593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3CD30329-C5B3-4837-9370-58B88C65176D}">
      <dsp:nvSpPr>
        <dsp:cNvPr id="0" name=""/>
        <dsp:cNvSpPr/>
      </dsp:nvSpPr>
      <dsp:spPr>
        <a:xfrm>
          <a:off x="6274221" y="2460031"/>
          <a:ext cx="1044773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Moon Masque 1971</a:t>
          </a:r>
        </a:p>
      </dsp:txBody>
      <dsp:txXfrm>
        <a:off x="6274221" y="2460031"/>
        <a:ext cx="1044773" cy="1640020"/>
      </dsp:txXfrm>
    </dsp:sp>
    <dsp:sp modelId="{7D419AE5-1106-4795-830A-1CDB8EC608E7}">
      <dsp:nvSpPr>
        <dsp:cNvPr id="0" name=""/>
        <dsp:cNvSpPr/>
      </dsp:nvSpPr>
      <dsp:spPr>
        <a:xfrm>
          <a:off x="6591605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5B43D2D4-E585-465F-B2D7-409348AC9510}">
      <dsp:nvSpPr>
        <dsp:cNvPr id="0" name=""/>
        <dsp:cNvSpPr/>
      </dsp:nvSpPr>
      <dsp:spPr>
        <a:xfrm>
          <a:off x="7371233" y="0"/>
          <a:ext cx="1821917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Ubi Girl Tui Region 1972</a:t>
          </a:r>
        </a:p>
      </dsp:txBody>
      <dsp:txXfrm>
        <a:off x="7371233" y="0"/>
        <a:ext cx="1821917" cy="1640020"/>
      </dsp:txXfrm>
    </dsp:sp>
    <dsp:sp modelId="{FA1F90EF-C1E7-4D8E-A688-78D758399CCD}">
      <dsp:nvSpPr>
        <dsp:cNvPr id="0" name=""/>
        <dsp:cNvSpPr/>
      </dsp:nvSpPr>
      <dsp:spPr>
        <a:xfrm>
          <a:off x="8077190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664CF7D6-91B4-405A-BFF9-37835FA3D040}">
      <dsp:nvSpPr>
        <dsp:cNvPr id="0" name=""/>
        <dsp:cNvSpPr/>
      </dsp:nvSpPr>
      <dsp:spPr>
        <a:xfrm>
          <a:off x="9215415" y="2452880"/>
          <a:ext cx="1722726" cy="1640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Initiation of Liberia 1983</a:t>
          </a:r>
        </a:p>
      </dsp:txBody>
      <dsp:txXfrm>
        <a:off x="9215415" y="2452880"/>
        <a:ext cx="1722726" cy="1640020"/>
      </dsp:txXfrm>
    </dsp:sp>
    <dsp:sp modelId="{B5B6E471-1CE3-4BCB-BAEA-37A306F08893}">
      <dsp:nvSpPr>
        <dsp:cNvPr id="0" name=""/>
        <dsp:cNvSpPr/>
      </dsp:nvSpPr>
      <dsp:spPr>
        <a:xfrm>
          <a:off x="9901751" y="1845023"/>
          <a:ext cx="410005" cy="410005"/>
        </a:xfrm>
        <a:prstGeom prst="ellipse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coran_Gallery_of_Art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jpg"/><Relationship Id="rId10" Type="http://schemas.openxmlformats.org/officeDocument/2006/relationships/image" Target="../media/image18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jpg"/><Relationship Id="rId1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533400"/>
            <a:ext cx="12192000" cy="57912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43642" y="5638235"/>
            <a:ext cx="4450384" cy="545691"/>
          </a:xfrm>
        </p:spPr>
        <p:txBody>
          <a:bodyPr/>
          <a:lstStyle/>
          <a:p>
            <a:r>
              <a:rPr lang="en-US" dirty="0"/>
              <a:t>Temesghen Iyasu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3CD0F96C-C036-4A88-B85A-765408F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4774" y="-2959055"/>
            <a:ext cx="8718698" cy="99959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02071E-FB8D-2E18-5E2A-9A653E95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5" y="1"/>
            <a:ext cx="9389806" cy="545690"/>
          </a:xfrm>
        </p:spPr>
        <p:txBody>
          <a:bodyPr/>
          <a:lstStyle/>
          <a:p>
            <a:r>
              <a:rPr lang="en-US" dirty="0"/>
              <a:t>Lois Mailou jones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96D7E-B307-6FA0-8830-8D4AA0869B0E}"/>
              </a:ext>
            </a:extLst>
          </p:cNvPr>
          <p:cNvSpPr txBox="1"/>
          <p:nvPr/>
        </p:nvSpPr>
        <p:spPr>
          <a:xfrm>
            <a:off x="4262283" y="2881147"/>
            <a:ext cx="408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November 3, 1905 / June 9, 1998</a:t>
            </a:r>
          </a:p>
        </p:txBody>
      </p:sp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78" r="7778"/>
          <a:stretch/>
        </p:blipFill>
        <p:spPr>
          <a:xfrm>
            <a:off x="-79513" y="-99391"/>
            <a:ext cx="12192000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979" y="-2417773"/>
            <a:ext cx="4295016" cy="6341164"/>
          </a:xfrm>
        </p:spPr>
        <p:txBody>
          <a:bodyPr/>
          <a:lstStyle/>
          <a:p>
            <a:pPr algn="ctr"/>
            <a:r>
              <a:rPr lang="en-US" dirty="0"/>
              <a:t>Africa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974" y="3874214"/>
            <a:ext cx="6255026" cy="1466785"/>
          </a:xfrm>
        </p:spPr>
        <p:txBody>
          <a:bodyPr/>
          <a:lstStyle/>
          <a:p>
            <a:r>
              <a:rPr lang="en-US" dirty="0"/>
              <a:t> This 1935 painting depicting three women with chiseled features, gash-like closed eyes, and elaborate gold jewelry, who are surrounded by lush foliage.</a:t>
            </a:r>
          </a:p>
          <a:p>
            <a:r>
              <a:rPr lang="en-US" dirty="0"/>
              <a:t>Oil on canvas</a:t>
            </a:r>
          </a:p>
          <a:p>
            <a:r>
              <a:rPr lang="en-US" dirty="0"/>
              <a:t>Dimensions: 61 * 51 cm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2BA28A2-8728-88DE-4140-1785CCC8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-99391"/>
            <a:ext cx="609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12A2-9192-AFB6-8F71-283C786E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486" y="153780"/>
            <a:ext cx="5135764" cy="495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Awards and honors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A934-BB14-98A1-F39B-B4169316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77D10-7FB0-86C6-0992-28BD8630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D6BA4-2282-96A2-2528-8732272C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E7BA90C-ABCB-7050-CA4D-4FD357AB3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49081"/>
            <a:ext cx="11695113" cy="471825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 Woods Bliss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Award for Landscape 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Indian Shops Gay Head, Massachusetts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(1941)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Atlanta University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award for watercolor painting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 House Near Frederick, Virginia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(1942)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Women of 1946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award from 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National Council of Negro Women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(1946)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John Hope Prize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for Landscape 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Ville d'Houdain, Pas-de-Calais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and award from 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Corcoran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Corcoran Gallery of A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Gallery of Art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Petite Ville en hautes-Pyrenées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(1949)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Atlanta University award 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Impasse de l'Oratorie, Grasse, France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(1952)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Oil painting award from the Corcoran Gallery of Art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Coin de la Place Maubert, Paris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(1953)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Chevalier of the National Order of Honor and Merit from the government of Haiti. (1954)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Award for design of publication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Voici Hätii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(1958)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Atlanta University award 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Voodoo Worshippers, Haiti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and America's National Museum of Art award 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Fishing Smacks, Menemsha, Massachusetts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Elected Fellow of 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Royal Society of Arts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in London. Receives Franz Bader Award for Oil Painting from National Museum of Art for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Peasants on Parade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(1962)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Honorary Doctor of Philosophy from Colorado State Christian College (1973)</a:t>
            </a:r>
          </a:p>
        </p:txBody>
      </p:sp>
    </p:spTree>
    <p:extLst>
      <p:ext uri="{BB962C8B-B14F-4D97-AF65-F5344CB8AC3E}">
        <p14:creationId xmlns:p14="http://schemas.microsoft.com/office/powerpoint/2010/main" val="112966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12A2-9192-AFB6-8F71-283C786E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486" y="153780"/>
            <a:ext cx="5135764" cy="495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Awards and honors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A934-BB14-98A1-F39B-B4169316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77D10-7FB0-86C6-0992-28BD8630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D6BA4-2282-96A2-2528-8732272C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E7BA90C-ABCB-7050-CA4D-4FD357AB3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49081"/>
            <a:ext cx="11695113" cy="471825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Howard University Fine Arts Faculty Award for Excellence in Teaching (1975)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Honored by President </a:t>
            </a:r>
            <a:r>
              <a:rPr lang="en-US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Jimmy Carter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at the </a:t>
            </a:r>
            <a:r>
              <a:rPr lang="en-US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White House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for outstanding achievements in the arts (1980).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Honorary Doctorate of Humane Letters from </a:t>
            </a:r>
            <a:r>
              <a:rPr lang="en-US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Suffolk University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in Boston (1981)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Candace Award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Arts and Letters, </a:t>
            </a:r>
            <a:r>
              <a:rPr lang="en-US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National Coalition of 100 Black Women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(1982)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Third Annual Art Awards,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Washington, DC (1983)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Lois Jones Day, Washington, DC (July 29, 1984)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Outstanding Achievement Award in the Visual Arts,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Women's Caucus of Art, Cooper Union, New York, NY (1986)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Honorary Doctorate in Fine Arts from Massachusetts College of Art, Boston (1986)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Honorary Doctorate of Humane Letters from Howard University (1987)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Honorary Doctor of Humane Letters from The Atlanta College of Art (1989)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Honorary Doctor of Fine Arts from the Corcoran School of Art (1996)</a:t>
            </a:r>
          </a:p>
        </p:txBody>
      </p:sp>
    </p:spTree>
    <p:extLst>
      <p:ext uri="{BB962C8B-B14F-4D97-AF65-F5344CB8AC3E}">
        <p14:creationId xmlns:p14="http://schemas.microsoft.com/office/powerpoint/2010/main" val="167008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04975"/>
            <a:ext cx="5135764" cy="495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Early Life</a:t>
            </a:r>
          </a:p>
        </p:txBody>
      </p:sp>
      <p:pic>
        <p:nvPicPr>
          <p:cNvPr id="8" name="Picture Placeholder 7" descr="A close-up of a drum set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294671" cy="6858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4672" y="705250"/>
            <a:ext cx="7064476" cy="5391605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Born in Boston, Massachusetts 1905​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*Early childhood (1905-1928)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Early career (1928-1936)​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1937 – 1953 (Influences from travels to Paris)​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​1954 - 1967 (Influences from travels to Haiti)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1968 – 1970 (Travels to Africa)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1989 – 1998 ( Final years)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000" r="25000"/>
          <a:stretch/>
        </p:blipFill>
        <p:spPr>
          <a:xfrm>
            <a:off x="0" y="0"/>
            <a:ext cx="5294672" cy="6858000"/>
          </a:xfrm>
          <a:prstGeom prst="rect">
            <a:avLst/>
          </a:prstGeom>
        </p:spPr>
      </p:pic>
      <p:pic>
        <p:nvPicPr>
          <p:cNvPr id="6" name="Picture 5" descr="A person holding an object&#10;&#10;Description automatically generated">
            <a:extLst>
              <a:ext uri="{FF2B5EF4-FFF2-40B4-BE49-F238E27FC236}">
                <a16:creationId xmlns:a16="http://schemas.microsoft.com/office/drawing/2014/main" id="{4DA03186-E248-4953-56BC-5A503DFD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1680" y="-27948"/>
            <a:ext cx="5466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A465-0AC3-5952-8410-A18CE97F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661" y="-35341"/>
            <a:ext cx="5135764" cy="495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Highlights of her life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64BB6-63C6-7A43-F38F-FF637B7C5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4975" y="7306035"/>
            <a:ext cx="801997" cy="6272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72DFF-D804-8670-29A2-CD865077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7C86B-C597-158A-3CD8-48DAA310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4941" y="7368790"/>
            <a:ext cx="2971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05149-D0C4-323B-6B12-22627EAC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48710" y="7186227"/>
            <a:ext cx="1756062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7AE7D1-0F83-12C3-4B37-74A27628D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473941"/>
              </p:ext>
            </p:extLst>
          </p:nvPr>
        </p:nvGraphicFramePr>
        <p:xfrm>
          <a:off x="-122457" y="1358128"/>
          <a:ext cx="12192000" cy="4100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icture containing text, mask&#10;&#10;Description automatically generated">
            <a:extLst>
              <a:ext uri="{FF2B5EF4-FFF2-40B4-BE49-F238E27FC236}">
                <a16:creationId xmlns:a16="http://schemas.microsoft.com/office/drawing/2014/main" id="{D51B8519-FC00-2AB7-A0BF-1758D0AC1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4254" y="4584693"/>
            <a:ext cx="1861221" cy="2257393"/>
          </a:xfrm>
          <a:prstGeom prst="rect">
            <a:avLst/>
          </a:prstGeom>
        </p:spPr>
      </p:pic>
      <p:pic>
        <p:nvPicPr>
          <p:cNvPr id="20" name="Picture 19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B537C8F5-0BE5-DEFB-339C-704850C75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1252"/>
            <a:ext cx="1440951" cy="1976613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E43C55F6-29F1-4513-E8BF-5C385A6E6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604" y="4411618"/>
            <a:ext cx="1698899" cy="2387072"/>
          </a:xfrm>
          <a:prstGeom prst="rect">
            <a:avLst/>
          </a:prstGeom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FE4D7879-B844-AAFA-36B8-CBA3C7CEDB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58" y="4672048"/>
            <a:ext cx="1555967" cy="2150611"/>
          </a:xfrm>
          <a:prstGeom prst="rect">
            <a:avLst/>
          </a:prstGeom>
        </p:spPr>
      </p:pic>
      <p:pic>
        <p:nvPicPr>
          <p:cNvPr id="26" name="Picture 25" descr="A picture containing indoor&#10;&#10;Description automatically generated">
            <a:extLst>
              <a:ext uri="{FF2B5EF4-FFF2-40B4-BE49-F238E27FC236}">
                <a16:creationId xmlns:a16="http://schemas.microsoft.com/office/drawing/2014/main" id="{56BDF7E9-63D5-DFB4-7769-5FBD5C61F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203" y="955381"/>
            <a:ext cx="2413977" cy="1146639"/>
          </a:xfrm>
          <a:prstGeom prst="rect">
            <a:avLst/>
          </a:prstGeom>
        </p:spPr>
      </p:pic>
      <p:pic>
        <p:nvPicPr>
          <p:cNvPr id="28" name="Picture 27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EEAEC9A7-0236-9B7E-C254-8230429641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5528" y="862706"/>
            <a:ext cx="2044809" cy="1533607"/>
          </a:xfrm>
          <a:prstGeom prst="rect">
            <a:avLst/>
          </a:prstGeom>
        </p:spPr>
      </p:pic>
      <p:pic>
        <p:nvPicPr>
          <p:cNvPr id="30" name="Picture 29" descr="A picture containing text, colorful, orange, bright&#10;&#10;Description automatically generated">
            <a:extLst>
              <a:ext uri="{FF2B5EF4-FFF2-40B4-BE49-F238E27FC236}">
                <a16:creationId xmlns:a16="http://schemas.microsoft.com/office/drawing/2014/main" id="{21D1222E-4359-4DC1-3603-07B022AC24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553" y="4478986"/>
            <a:ext cx="1577286" cy="2379014"/>
          </a:xfrm>
          <a:prstGeom prst="rect">
            <a:avLst/>
          </a:prstGeom>
        </p:spPr>
      </p:pic>
      <p:pic>
        <p:nvPicPr>
          <p:cNvPr id="32" name="Picture 31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3FD4B2CD-5FCA-4514-F2C9-719B7DC6D1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6473" y="620868"/>
            <a:ext cx="1257284" cy="15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9497" b="29497"/>
          <a:stretch/>
        </p:blipFill>
        <p:spPr>
          <a:xfrm>
            <a:off x="0" y="0"/>
            <a:ext cx="12192000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-198782"/>
            <a:ext cx="5758075" cy="3359425"/>
          </a:xfrm>
        </p:spPr>
        <p:txBody>
          <a:bodyPr/>
          <a:lstStyle/>
          <a:p>
            <a:r>
              <a:rPr lang="en-US" dirty="0"/>
              <a:t>Brother brown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3926" y="4483510"/>
            <a:ext cx="5758074" cy="1773449"/>
          </a:xfrm>
        </p:spPr>
        <p:txBody>
          <a:bodyPr/>
          <a:lstStyle/>
          <a:p>
            <a:r>
              <a:rPr lang="en-US" dirty="0"/>
              <a:t>Painted in 1931, this art piece represents and African American man, sitting on a park bench, smoking a pipe.</a:t>
            </a:r>
          </a:p>
          <a:p>
            <a:r>
              <a:rPr lang="en-US" dirty="0"/>
              <a:t>Dimensions: 18 ½*13 ½ in.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6034BE-FB32-EBF1-432B-E1B1BEDBA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5698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Dimensions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18 </a:t>
            </a:r>
            <a:r>
              <a:rPr kumimoji="0" lang="en-US" altLang="en-US" sz="900" b="0" i="0" u="none" strike="noStrike" cap="none" normalizeH="0" baseline="3000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⁄</a:t>
            </a:r>
            <a:r>
              <a:rPr kumimoji="0" lang="en-US" altLang="en-US" sz="900" b="0" i="0" u="none" strike="noStrike" cap="none" normalizeH="0" baseline="-3000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 x 13 </a:t>
            </a:r>
            <a:r>
              <a:rPr kumimoji="0" lang="en-US" altLang="en-US" sz="900" b="0" i="0" u="none" strike="noStrike" cap="none" normalizeH="0" baseline="3000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⁄</a:t>
            </a:r>
            <a:r>
              <a:rPr kumimoji="0" lang="en-US" altLang="en-US" sz="900" b="0" i="0" u="none" strike="noStrike" cap="none" normalizeH="0" baseline="-3000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1F2C"/>
                </a:solidFill>
                <a:effectLst/>
                <a:latin typeface="Roboto" panose="02000000000000000000" pitchFamily="2" charset="0"/>
              </a:rPr>
              <a:t> in. (47.0 x 34.3 cm)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707" b="28707"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19090" y="3700136"/>
            <a:ext cx="5758074" cy="2656214"/>
          </a:xfrm>
        </p:spPr>
        <p:txBody>
          <a:bodyPr/>
          <a:lstStyle/>
          <a:p>
            <a:r>
              <a:rPr lang="en-US" dirty="0"/>
              <a:t>Jones utilized Egyptian themes to communicate the beliefs of the Harlem Renaissance with a hint of the Jazz Age. Here, the pharaoh, figures move up to the modern city, where Black innovation excels.</a:t>
            </a:r>
          </a:p>
          <a:p>
            <a:r>
              <a:rPr lang="en-US" dirty="0"/>
              <a:t>Oli on canvas</a:t>
            </a:r>
          </a:p>
          <a:p>
            <a:r>
              <a:rPr lang="en-US" dirty="0"/>
              <a:t>Dimensions: 23 ½ * 17 ¼ 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044" y="-3355"/>
            <a:ext cx="5197475" cy="68613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877F-74E5-2AEC-2F31-DAD187C4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881" y="-1755058"/>
            <a:ext cx="5758075" cy="5166921"/>
          </a:xfrm>
        </p:spPr>
        <p:txBody>
          <a:bodyPr/>
          <a:lstStyle/>
          <a:p>
            <a:r>
              <a:rPr lang="en-US" dirty="0"/>
              <a:t>The ascent of Ethiopia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6811" b="26811"/>
          <a:stretch/>
        </p:blipFill>
        <p:spPr>
          <a:xfrm>
            <a:off x="0" y="0"/>
            <a:ext cx="12192000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-198782"/>
            <a:ext cx="5758075" cy="3359425"/>
          </a:xfrm>
        </p:spPr>
        <p:txBody>
          <a:bodyPr/>
          <a:lstStyle/>
          <a:p>
            <a:r>
              <a:rPr lang="en-US" dirty="0"/>
              <a:t>les fetiches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3926" y="4790174"/>
            <a:ext cx="5758074" cy="1466785"/>
          </a:xfrm>
        </p:spPr>
        <p:txBody>
          <a:bodyPr/>
          <a:lstStyle/>
          <a:p>
            <a:r>
              <a:rPr lang="en-US" dirty="0"/>
              <a:t>Five traditional African masks that seem to convey a strange profound aspect brought by ritual dances.</a:t>
            </a:r>
          </a:p>
          <a:p>
            <a:r>
              <a:rPr lang="en-US" dirty="0"/>
              <a:t>Oil on linen</a:t>
            </a:r>
          </a:p>
          <a:p>
            <a:r>
              <a:rPr lang="en-US" dirty="0"/>
              <a:t>Dimensions: 25 ½ * 21 ¼ 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 descr="A picture containing text, mask&#10;&#10;Description automatically generated">
            <a:extLst>
              <a:ext uri="{FF2B5EF4-FFF2-40B4-BE49-F238E27FC236}">
                <a16:creationId xmlns:a16="http://schemas.microsoft.com/office/drawing/2014/main" id="{CD499072-6360-73A0-C132-DAE72D5C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5715"/>
            <a:ext cx="5758073" cy="69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0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406" b="27406"/>
          <a:stretch/>
        </p:blipFill>
        <p:spPr>
          <a:xfrm>
            <a:off x="0" y="0"/>
            <a:ext cx="12192000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-847711"/>
            <a:ext cx="5758075" cy="3359425"/>
          </a:xfrm>
        </p:spPr>
        <p:txBody>
          <a:bodyPr/>
          <a:lstStyle/>
          <a:p>
            <a:r>
              <a:rPr lang="en-US" dirty="0"/>
              <a:t>Self portrait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3925" y="3612894"/>
            <a:ext cx="5758074" cy="2183222"/>
          </a:xfrm>
        </p:spPr>
        <p:txBody>
          <a:bodyPr/>
          <a:lstStyle/>
          <a:p>
            <a:r>
              <a:rPr lang="en-US" dirty="0"/>
              <a:t>The painting not only positions 35-year-old Lois as a serious American artist but also as an African American artist obligated to present her African culture. It was painted in 1940.</a:t>
            </a:r>
          </a:p>
          <a:p>
            <a:r>
              <a:rPr lang="en-US" dirty="0"/>
              <a:t>Casein on board</a:t>
            </a:r>
          </a:p>
          <a:p>
            <a:r>
              <a:rPr lang="en-US" dirty="0"/>
              <a:t>Dimensions: 17 ½ * 14 ½ 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910A859C-87BF-22AF-8A72-CDC20E8E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9652" b="29652"/>
          <a:stretch/>
        </p:blipFill>
        <p:spPr>
          <a:xfrm>
            <a:off x="0" y="0"/>
            <a:ext cx="12192000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001" y="-964338"/>
            <a:ext cx="5758075" cy="3359425"/>
          </a:xfrm>
        </p:spPr>
        <p:txBody>
          <a:bodyPr/>
          <a:lstStyle/>
          <a:p>
            <a:r>
              <a:rPr lang="en-US" dirty="0"/>
              <a:t>Moon masque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3428999"/>
            <a:ext cx="6096000" cy="1466785"/>
          </a:xfrm>
        </p:spPr>
        <p:txBody>
          <a:bodyPr/>
          <a:lstStyle/>
          <a:p>
            <a:r>
              <a:rPr lang="en-US" dirty="0"/>
              <a:t>The Moon Mosque is</a:t>
            </a:r>
            <a:r>
              <a:rPr lang="en-US" i="0" dirty="0">
                <a:effectLst/>
                <a:latin typeface="Roboto" panose="02000000000000000000" pitchFamily="2" charset="0"/>
              </a:rPr>
              <a:t> a stunning piece of vibrant color and striking de </a:t>
            </a:r>
            <a:r>
              <a:rPr lang="en-US" b="0" i="0" dirty="0">
                <a:effectLst/>
                <a:latin typeface="Roboto" panose="02000000000000000000" pitchFamily="2" charset="0"/>
              </a:rPr>
              <a:t>Masklike profiles and designs drawn from Ethiopian textiles</a:t>
            </a:r>
            <a:r>
              <a:rPr lang="en-US" dirty="0"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Oil and collage on canvas</a:t>
            </a:r>
          </a:p>
          <a:p>
            <a:r>
              <a:rPr lang="en-US" dirty="0">
                <a:latin typeface="Roboto" panose="02000000000000000000" pitchFamily="2" charset="0"/>
              </a:rPr>
              <a:t>Dimensions: 41* 30 1/8 in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38E5138-B9D1-5DAD-D4C4-0D367058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868"/>
            <a:ext cx="5009322" cy="69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4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500" b="12500"/>
          <a:stretch/>
        </p:blipFill>
        <p:spPr>
          <a:xfrm>
            <a:off x="-79513" y="-99391"/>
            <a:ext cx="12192000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103" y="-3170582"/>
            <a:ext cx="4295016" cy="6341164"/>
          </a:xfrm>
        </p:spPr>
        <p:txBody>
          <a:bodyPr/>
          <a:lstStyle/>
          <a:p>
            <a:pPr algn="ctr"/>
            <a:r>
              <a:rPr lang="en-US" dirty="0"/>
              <a:t>Ubi girl tui region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4413" y="3497810"/>
            <a:ext cx="5758074" cy="1466785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"Ubi Girl from Tai Region" </a:t>
            </a:r>
            <a:r>
              <a:rPr lang="en-US" b="1" i="0" dirty="0">
                <a:effectLst/>
                <a:latin typeface="Roboto" panose="02000000000000000000" pitchFamily="2" charset="0"/>
              </a:rPr>
              <a:t>depicts a young woman from the Tai Region of Liberia whose face is painted for the initiation into womanhood</a:t>
            </a:r>
            <a:r>
              <a:rPr lang="en-US" b="0" i="0" dirty="0"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Acrylic on canvas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Dimensions: 43 ¾ * 60 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497263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197475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694738" y="6356350"/>
            <a:ext cx="3497262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17A12318-6C92-6376-9F86-DB352ED9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635"/>
            <a:ext cx="6016487" cy="45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{FB74F4B2-4BB4-4A79-8B37-D6EC6D00C9A5}tf16411254_win32</Template>
  <TotalTime>1872</TotalTime>
  <Words>813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Franklin Gothic Demi Cond</vt:lpstr>
      <vt:lpstr>Roboto</vt:lpstr>
      <vt:lpstr>Segoe UI Light</vt:lpstr>
      <vt:lpstr>Times New Roman</vt:lpstr>
      <vt:lpstr>Univers Light</vt:lpstr>
      <vt:lpstr>Office Theme</vt:lpstr>
      <vt:lpstr>Lois Mailou jones</vt:lpstr>
      <vt:lpstr>Early Life</vt:lpstr>
      <vt:lpstr>Highlights of her life</vt:lpstr>
      <vt:lpstr>Brother brown</vt:lpstr>
      <vt:lpstr>The ascent of Ethiopia</vt:lpstr>
      <vt:lpstr>les fetiches</vt:lpstr>
      <vt:lpstr>Self portrait</vt:lpstr>
      <vt:lpstr>Moon masque</vt:lpstr>
      <vt:lpstr>Ubi girl tui region</vt:lpstr>
      <vt:lpstr>Africa</vt:lpstr>
      <vt:lpstr>Awards and honors</vt:lpstr>
      <vt:lpstr>Awards and honors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Lois Mailou jones</dc:title>
  <dc:creator>Iyasu, Temesghen S</dc:creator>
  <cp:lastModifiedBy>Iyasu, Temesghen S</cp:lastModifiedBy>
  <cp:revision>1</cp:revision>
  <dcterms:created xsi:type="dcterms:W3CDTF">2022-05-08T07:24:50Z</dcterms:created>
  <dcterms:modified xsi:type="dcterms:W3CDTF">2022-05-09T14:37:16Z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